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7" r:id="rId5"/>
    <p:sldId id="261" r:id="rId6"/>
    <p:sldId id="263" r:id="rId7"/>
    <p:sldId id="260" r:id="rId8"/>
    <p:sldId id="259" r:id="rId9"/>
    <p:sldId id="269" r:id="rId10"/>
    <p:sldId id="258" r:id="rId11"/>
    <p:sldId id="264" r:id="rId12"/>
    <p:sldId id="265" r:id="rId13"/>
    <p:sldId id="268" r:id="rId14"/>
    <p:sldId id="26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18A1-5B60-4455-83B5-07B6483A1B37}" type="datetimeFigureOut">
              <a:rPr lang="ru-RU" smtClean="0"/>
              <a:pPr/>
              <a:t>10.05.2023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24A1-7383-44D5-8D6B-E76674B95CE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18A1-5B60-4455-83B5-07B6483A1B37}" type="datetimeFigureOut">
              <a:rPr lang="ru-RU" smtClean="0"/>
              <a:pPr/>
              <a:t>10.05.2023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24A1-7383-44D5-8D6B-E76674B95CE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18A1-5B60-4455-83B5-07B6483A1B37}" type="datetimeFigureOut">
              <a:rPr lang="ru-RU" smtClean="0"/>
              <a:pPr/>
              <a:t>10.05.2023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24A1-7383-44D5-8D6B-E76674B95CE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18A1-5B60-4455-83B5-07B6483A1B37}" type="datetimeFigureOut">
              <a:rPr lang="ru-RU" smtClean="0"/>
              <a:pPr/>
              <a:t>10.05.2023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24A1-7383-44D5-8D6B-E76674B95CE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18A1-5B60-4455-83B5-07B6483A1B37}" type="datetimeFigureOut">
              <a:rPr lang="ru-RU" smtClean="0"/>
              <a:pPr/>
              <a:t>10.05.2023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24A1-7383-44D5-8D6B-E76674B95CE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18A1-5B60-4455-83B5-07B6483A1B37}" type="datetimeFigureOut">
              <a:rPr lang="ru-RU" smtClean="0"/>
              <a:pPr/>
              <a:t>10.05.2023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24A1-7383-44D5-8D6B-E76674B95CE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18A1-5B60-4455-83B5-07B6483A1B37}" type="datetimeFigureOut">
              <a:rPr lang="ru-RU" smtClean="0"/>
              <a:pPr/>
              <a:t>10.05.2023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24A1-7383-44D5-8D6B-E76674B95CE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18A1-5B60-4455-83B5-07B6483A1B37}" type="datetimeFigureOut">
              <a:rPr lang="ru-RU" smtClean="0"/>
              <a:pPr/>
              <a:t>10.05.2023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24A1-7383-44D5-8D6B-E76674B95CE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18A1-5B60-4455-83B5-07B6483A1B37}" type="datetimeFigureOut">
              <a:rPr lang="ru-RU" smtClean="0"/>
              <a:pPr/>
              <a:t>10.05.2023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24A1-7383-44D5-8D6B-E76674B95CE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18A1-5B60-4455-83B5-07B6483A1B37}" type="datetimeFigureOut">
              <a:rPr lang="ru-RU" smtClean="0"/>
              <a:pPr/>
              <a:t>10.05.2023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24A1-7383-44D5-8D6B-E76674B95CE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18A1-5B60-4455-83B5-07B6483A1B37}" type="datetimeFigureOut">
              <a:rPr lang="ru-RU" smtClean="0"/>
              <a:pPr/>
              <a:t>10.05.2023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324A1-7383-44D5-8D6B-E76674B95CE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718A1-5B60-4455-83B5-07B6483A1B37}" type="datetimeFigureOut">
              <a:rPr lang="ru-RU" smtClean="0"/>
              <a:pPr/>
              <a:t>10.05.2023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324A1-7383-44D5-8D6B-E76674B95CE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79823\Desktop\1673538774_gas-kvas-com-p-ekolyata-doshkolyata-risunki-v-detskom-sad-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14414" y="2428868"/>
            <a:ext cx="635798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«Эколята — друзья 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защитники природы»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3 мая 2023 год</a:t>
            </a:r>
            <a:endParaRPr kumimoji="0" lang="ru-RU" sz="2800" b="0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5286388"/>
            <a:ext cx="69294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МДОУ № 8 «Ягодка» Катав-Ивановского муниципального района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воспитатель первой младшей группы Брюханчикова М.И.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1 квалификационная категория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3108" y="2519302"/>
            <a:ext cx="700089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Эколята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—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друзья 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защитники природы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».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Users\Компьютер\Desktop\1662552160_19-kartinkof-club-p-novie-i-krasivie-kartinki-ekolyata-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286000" y="214291"/>
            <a:ext cx="64294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Познавательное развитие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C:\Users\79823\AppData\Local\Microsoft\Windows\INetCache\Content.Word\20230504_100817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2376160" y="2124378"/>
            <a:ext cx="546325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3108" y="2519302"/>
            <a:ext cx="700089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Эколята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—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друзья 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защитники природы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».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Users\Компьютер\Desktop\1662552160_19-kartinkof-club-p-novie-i-krasivie-kartinki-ekolyata-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0" y="214291"/>
            <a:ext cx="62150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Познавательное развитие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C:\Users\79823\AppData\Local\Microsoft\Windows\INetCache\Content.Word\20230504_100839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2412353" y="2055172"/>
            <a:ext cx="5500724" cy="3676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3108" y="2519302"/>
            <a:ext cx="700089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Эколята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—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друзья 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защитники природы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».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Users\Компьютер\Desktop\1662552160_19-kartinkof-club-p-novie-i-krasivie-kartinki-ekolyata-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071670" y="214291"/>
            <a:ext cx="67866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Познавательное развитие (рассматривание иллюстраций)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C:\Users\79823\AppData\Local\Microsoft\Windows\INetCache\Content.Word\20230504_095635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2565395" y="2149457"/>
            <a:ext cx="522765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3108" y="2519302"/>
            <a:ext cx="700089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Эколята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—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друзья 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защитники природы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».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Users\Компьютер\Desktop\1662552160_19-kartinkof-club-p-novie-i-krasivie-kartinki-ekolyata-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0" y="285729"/>
            <a:ext cx="66437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Игра «Кто где живет»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C:\Users\79823\AppData\Local\Microsoft\Windows\INetCache\Content.Word\20230504_101544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2246461" y="2111202"/>
            <a:ext cx="5436893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3108" y="2519302"/>
            <a:ext cx="700089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Эколята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—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друзья 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защитники природы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».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Users\Компьютер\Desktop\1662552160_19-kartinkof-club-p-novie-i-krasivie-kartinki-ekolyata-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0" y="285729"/>
            <a:ext cx="66437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Игра «Сложи цветок»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C:\Users\79823\AppData\Local\Microsoft\Windows\INetCache\Content.Word\20230504_095938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2451728" y="2191686"/>
            <a:ext cx="5312115" cy="335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3108" y="2519302"/>
            <a:ext cx="700089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Эколята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—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друзья 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защитники природы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».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Users\Компьютер\Desktop\1662552160_19-kartinkof-club-p-novie-i-krasivie-kartinki-ekolyata-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0" y="285729"/>
            <a:ext cx="6357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Игра «Покормим птиц»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C:\Users\79823\AppData\Local\Microsoft\Windows\INetCache\Content.Word\20230504_100938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2393140" y="2035961"/>
            <a:ext cx="5572165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3108" y="2519302"/>
            <a:ext cx="700089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Эколята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—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друзья 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защитники природы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».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Users\Компьютер\Desktop\1662552160_19-kartinkof-club-p-novie-i-krasivie-kartinki-ekolyata-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0" y="428605"/>
            <a:ext cx="6572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Игра «Покормим птиц»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C:\Users\79823\AppData\Local\Microsoft\Windows\INetCache\Content.Word\20230504_101301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2450933" y="2121044"/>
            <a:ext cx="531370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3108" y="2519302"/>
            <a:ext cx="700089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Эколята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—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друзья 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защитники природы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».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Users\Компьютер\Desktop\1662552160_19-kartinkof-club-p-novie-i-krasivie-kartinki-ekolyata-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0" y="428605"/>
            <a:ext cx="6572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Наблюдение за птичкой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C:\Users\79823\AppData\Local\Microsoft\Windows\INetCache\Content.Word\20230502_103645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2565403" y="2220888"/>
            <a:ext cx="5227639" cy="3357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3108" y="2519302"/>
            <a:ext cx="700089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Эколята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—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друзья 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защитники природы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».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Users\Компьютер\Desktop\1662552160_19-kartinkof-club-p-novie-i-krasivie-kartinki-ekolyata-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0" y="357167"/>
            <a:ext cx="6357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Рассматривание одуванчиков</a:t>
            </a:r>
            <a:endParaRPr lang="ru-RU" sz="2400" dirty="0"/>
          </a:p>
        </p:txBody>
      </p:sp>
      <p:pic>
        <p:nvPicPr>
          <p:cNvPr id="8" name="Рисунок 7" descr="C:\Users\79823\AppData\Local\Microsoft\Windows\INetCache\Content.Word\20230504_105530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2621911" y="2092941"/>
            <a:ext cx="5328939" cy="357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3108" y="2519302"/>
            <a:ext cx="700089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Эколята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—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друзья 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защитники природы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».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Users\Компьютер\Desktop\1662552160_19-kartinkof-club-p-novie-i-krasivie-kartinki-ekolyata-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0" y="357167"/>
            <a:ext cx="6357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Рассматривание растений Анютины глазки</a:t>
            </a:r>
            <a:endParaRPr lang="ru-RU" sz="2400" dirty="0"/>
          </a:p>
        </p:txBody>
      </p:sp>
      <p:pic>
        <p:nvPicPr>
          <p:cNvPr id="9" name="Рисунок 8" descr="C:\Users\79823\AppData\Local\Microsoft\Windows\INetCache\Content.Word\20230502_103107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2357423" y="2071677"/>
            <a:ext cx="5429286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3108" y="2519302"/>
            <a:ext cx="700089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Эколята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—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друзья 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защитники природы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».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Users\Компьютер\Desktop\1662552160_19-kartinkof-club-p-novie-i-krasivie-kartinki-ekolyata-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0" y="357167"/>
            <a:ext cx="6357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Рассматривание кустарников</a:t>
            </a:r>
            <a:endParaRPr lang="ru-RU" sz="2400" dirty="0"/>
          </a:p>
        </p:txBody>
      </p:sp>
      <p:pic>
        <p:nvPicPr>
          <p:cNvPr id="9" name="Рисунок 8" descr="C:\Users\79823\AppData\Local\Microsoft\Windows\INetCache\Content.Word\20230502_103217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2640640" y="2145650"/>
            <a:ext cx="5362917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3108" y="2519302"/>
            <a:ext cx="700089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Эколята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—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друзья 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защитники природы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».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Users\Компьютер\Desktop\1662552160_19-kartinkof-club-p-novie-i-krasivie-kartinki-ekolyata-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0" y="357167"/>
            <a:ext cx="6357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Поливаем цветочки</a:t>
            </a:r>
            <a:endParaRPr lang="ru-RU" sz="2400" dirty="0"/>
          </a:p>
        </p:txBody>
      </p:sp>
      <p:pic>
        <p:nvPicPr>
          <p:cNvPr id="8" name="Рисунок 7" descr="C:\Users\79823\AppData\Local\Microsoft\Windows\INetCache\Content.Word\20230504_100414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2436805" y="2135171"/>
            <a:ext cx="5199084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3108" y="2519302"/>
            <a:ext cx="700089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Эколята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—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друзья 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защитники природы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».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Users\Компьютер\Desktop\1662552160_19-kartinkof-club-p-novie-i-krasivie-kartinki-ekolyata-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714480" y="357167"/>
            <a:ext cx="6929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«Берегите природу- убирайте за собой мусор!»</a:t>
            </a:r>
            <a:endParaRPr lang="ru-RU" sz="2400" dirty="0"/>
          </a:p>
        </p:txBody>
      </p:sp>
      <p:pic>
        <p:nvPicPr>
          <p:cNvPr id="8" name="Рисунок 7" descr="C:\Users\79823\AppData\Local\Microsoft\Windows\INetCache\Content.Word\20230503_104032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2569202" y="1997706"/>
            <a:ext cx="5362918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113</Words>
  <Application>Microsoft Office PowerPoint</Application>
  <PresentationFormat>Экран (4:3)</PresentationFormat>
  <Paragraphs>45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79823283183</dc:creator>
  <cp:lastModifiedBy>User</cp:lastModifiedBy>
  <cp:revision>15</cp:revision>
  <dcterms:created xsi:type="dcterms:W3CDTF">2023-05-03T08:25:25Z</dcterms:created>
  <dcterms:modified xsi:type="dcterms:W3CDTF">2023-05-10T08:29:30Z</dcterms:modified>
</cp:coreProperties>
</file>